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45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17C19-95E9-45E8-B2CB-59158B8BF7C9}"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D5A1E-7B92-469E-B76A-788112FB70D5}" type="slidenum">
              <a:rPr lang="en-US" smtClean="0"/>
              <a:t>‹#›</a:t>
            </a:fld>
            <a:endParaRPr lang="en-US"/>
          </a:p>
        </p:txBody>
      </p:sp>
    </p:spTree>
    <p:extLst>
      <p:ext uri="{BB962C8B-B14F-4D97-AF65-F5344CB8AC3E}">
        <p14:creationId xmlns:p14="http://schemas.microsoft.com/office/powerpoint/2010/main" val="222384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Sctoch Brite.jpg Height: 440 Width: 440</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3210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GlassCutter.jpg Height: 571.2 Width: 900</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7795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HVLP_Sprayer.gif Height: 182.4 Width: 300</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1143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Steell Wool .jpg Height: 35.76 Width: 43.44</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29989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Paint Roller.jpg Height: 300 Width: 300</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7899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PuttyKnife.jpg Height: 399.9272 Width: 701.3455</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92735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Respirator.jpg Height: 117 Width: 135.675</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62020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Sandpaper.jpg Height: 900 Width: 900</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7285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Spraygun.jpg Height: 720 Width: 720</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91449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GlazingPoint.jpg Height: 187.5 Width: 180.75</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18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5333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PaintBrush.jpg Height: 135 Width: 135</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7563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MaskingTape.jpg Height: 352 Width: 480</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2655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PaintBlender.jpg Height: 240 Width: 240</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9997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AirlessSprayer.jpg Height: 231.9463 Width: 309.2617</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8479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CalkingGun.jpg Height: 460 Width: 711</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6906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DropCloth.jpg Height: 1305 Width: 1305</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9713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DustMask.jpg Height: 112.2 Width: 162</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7884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Painting-Painting And Glazing Equipment     Image: PaintFilter.gif Height: 100.8 Width: 134.4</a:t>
            </a:r>
            <a:endParaRPr lang="en-US"/>
          </a:p>
        </p:txBody>
      </p:sp>
      <p:sp>
        <p:nvSpPr>
          <p:cNvPr id="4" name="Slide Number Placeholder 3"/>
          <p:cNvSpPr>
            <a:spLocks noGrp="1"/>
          </p:cNvSpPr>
          <p:nvPr>
            <p:ph type="sldNum" sz="quarter" idx="10"/>
          </p:nvPr>
        </p:nvSpPr>
        <p:spPr/>
        <p:txBody>
          <a:bodyPr/>
          <a:lstStyle/>
          <a:p>
            <a:fld id="{7EDD5A1E-7B92-469E-B76A-788112FB70D5}" type="slidenum">
              <a:rPr lang="en-US" smtClean="0"/>
              <a:t>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1128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64C2C8-DC53-4999-9200-0ECCFFD553A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151774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4C2C8-DC53-4999-9200-0ECCFFD553A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5723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4C2C8-DC53-4999-9200-0ECCFFD553A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241894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4C2C8-DC53-4999-9200-0ECCFFD553A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415451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4C2C8-DC53-4999-9200-0ECCFFD553A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115588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4C2C8-DC53-4999-9200-0ECCFFD553A4}"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159650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64C2C8-DC53-4999-9200-0ECCFFD553A4}"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342520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4C2C8-DC53-4999-9200-0ECCFFD553A4}"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141126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4C2C8-DC53-4999-9200-0ECCFFD553A4}"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75843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4C2C8-DC53-4999-9200-0ECCFFD553A4}"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245823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4C2C8-DC53-4999-9200-0ECCFFD553A4}"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7340-53E7-45A0-87FE-6BA9AD06480F}" type="slidenum">
              <a:rPr lang="en-US" smtClean="0"/>
              <a:t>‹#›</a:t>
            </a:fld>
            <a:endParaRPr lang="en-US"/>
          </a:p>
        </p:txBody>
      </p:sp>
    </p:spTree>
    <p:extLst>
      <p:ext uri="{BB962C8B-B14F-4D97-AF65-F5344CB8AC3E}">
        <p14:creationId xmlns:p14="http://schemas.microsoft.com/office/powerpoint/2010/main" val="320007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4C2C8-DC53-4999-9200-0ECCFFD553A4}"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47340-53E7-45A0-87FE-6BA9AD06480F}" type="slidenum">
              <a:rPr lang="en-US" smtClean="0"/>
              <a:t>‹#›</a:t>
            </a:fld>
            <a:endParaRPr lang="en-US"/>
          </a:p>
        </p:txBody>
      </p:sp>
    </p:spTree>
    <p:extLst>
      <p:ext uri="{BB962C8B-B14F-4D97-AF65-F5344CB8AC3E}">
        <p14:creationId xmlns:p14="http://schemas.microsoft.com/office/powerpoint/2010/main" val="47533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Sctoch%20Brite.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GlassCutter.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HVLP_Sprayer.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Steell%20Wool%20.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Paint%20Roller.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PuttyKnife.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Respirator.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Sandpaper.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Spraygun.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GlazingPoint.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PaintBrush.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MaskingTape.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PaintBlender.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AirlessSprayer.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CalkingGun.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DropCloth.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DustMask.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Painting\PaintFilter.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Non-woven Abrasive Pads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plastic abrasive pad.  Non-rusting and washable.  Commonly called Scotch-Brite pads (3M brand name).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118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1" y="1270000"/>
            <a:ext cx="6003151"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Glass Cutter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Pressure applied on the glass from beneath the scratch or tapping gently will cause it to break cleanly along the cutter line.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1232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715000" cy="347472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High Volume Low Pressure Sprayer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Similar in design to an compressed air sprayer, but low pressure produces less fine spray, causes less drift, and air pollution.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107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827532" cy="681228"/>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Steel Wool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Comes is pads or rolls and size is designated by 4/0, 3/0, 2/0, 1/0, 0, 1, 2, 3, 4, with 4/0 being the finest and 4 being very coarse.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173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Paint Roller And Pan</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Special rollers are available for painting corners and trim.</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639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6681531"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Putty Knife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Sizes range from 1 inch to 12 inches. Used to apply putty to the window sash to seal the glass. A flexible bladed knife for applying putty and spackle. Stiffer knives can be used for scraping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1363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2584609" cy="22288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Respirator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filter system is far superior to the dust mask.</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038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Sandpaper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Comes in various grits from very fine to very coarse.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8178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Spray Gun</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Should be used in a closed area with proper ventilation and good air filtration.  Uses compressed air to spray the paint.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012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443288" cy="3571875"/>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Glazier Points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The glazier points, triangular pieces of zinc coated metal, are driven into the sash about 6 inches apart to hold the glass in place.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8220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571750" cy="25717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Paint Brush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738664"/>
          </a:xfrm>
          <a:prstGeom prst="rect">
            <a:avLst/>
          </a:prstGeom>
          <a:noFill/>
        </p:spPr>
        <p:txBody>
          <a:bodyPr vert="horz" rtlCol="0">
            <a:spAutoFit/>
          </a:bodyPr>
          <a:lstStyle/>
          <a:p>
            <a:r>
              <a:rPr lang="en-US" sz="1400" smtClean="0"/>
              <a:t>Natural bristle brushes are used for oil based paints.  Polyester and nylon brushes are used with water based paints. Sizes are commonly found from 1” to 6” widths. Clean immediately after using with solvent appropriate for the type of paint used.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8470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519545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Masking Tape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will adhere to paper, glass, walls and metal and is easily removed.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67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Mixing Paddle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in an electric drill to stir paint and other liquids.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802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08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Airless Paint Sprayer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No thinning is required and very little over-spray is developed.  Uses a positive displacement pump to pump the paint at high pressure.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46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588893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Caulking Gun</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One to two pound cartridge refills are available in various colors.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2965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Drop Cloth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Disposable cloths are made of paper or plastic and permanent cloths are made of canvas or soft cotton cloth.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774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086100" cy="213741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Dust Mask</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mask is disposable and should not be reused.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0727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560320" cy="192024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Filter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filter foreign material from paints, particularly those used in paint guns.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62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On-screen Show (4:3)</PresentationFormat>
  <Paragraphs>72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Chico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Spiess</dc:creator>
  <cp:lastModifiedBy>Michael Spiess</cp:lastModifiedBy>
  <cp:revision>1</cp:revision>
  <dcterms:created xsi:type="dcterms:W3CDTF">2014-01-15T15:35:24Z</dcterms:created>
  <dcterms:modified xsi:type="dcterms:W3CDTF">2014-01-15T15:35:33Z</dcterms:modified>
</cp:coreProperties>
</file>