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73" r:id="rId6"/>
    <p:sldId id="259" r:id="rId7"/>
    <p:sldId id="261" r:id="rId8"/>
    <p:sldId id="272" r:id="rId9"/>
    <p:sldId id="265" r:id="rId10"/>
    <p:sldId id="264" r:id="rId11"/>
    <p:sldId id="269" r:id="rId12"/>
    <p:sldId id="260" r:id="rId13"/>
    <p:sldId id="271" r:id="rId14"/>
    <p:sldId id="262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558A0-4C98-42B3-B793-6C5E5A77207A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D14F1-1384-4A78-9490-F4D78D3A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ECE7-A73F-D509-3A10-495107467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3A848-641C-6B3A-BC96-89CA745BA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0C42B-84B3-A052-7E03-2E4BCD8F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B58D-7B3A-43C6-915A-C0FAF3526845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34B3-115A-10CB-43F7-EF7D76DC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BDB9-9864-5D9E-E2D9-45FF4DF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448B-E061-F577-B721-54648206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879C5-F123-8BE1-32A6-095065BB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E4855-BF3B-0711-996A-025F627B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E75C-0AA9-43EA-A9DA-AE48D1C3C13F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68E8A-E6DA-76DC-47A6-AE3D0C06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B7C8E-0DA8-1DF0-02AA-CA20F811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1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59FC3-23DE-373D-C142-E7B8325AA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60B69-B2E0-F608-1811-8DD8A723E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34D7C-4B3F-233D-FA51-BD80CFBA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7F90-52F2-4CEB-BCA9-725831A87D0E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BEF17-7623-5FB5-764E-9601F1E6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BB5C-21A8-E5BE-7D4D-883397E8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ED77-C60A-BBDF-D194-826CCBE1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F9B6-0DD7-6E6A-86A2-5F749B7B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613F5-C5AA-FA98-EB4B-F9AFAA2D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567-6D06-422B-901B-58F400F362F5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3482-21B8-2701-4D9D-70FB7037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43F04-5710-F221-8568-3A906C52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C273-A41D-0D11-1BAC-C4306EF1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D037-64F6-6C8B-5F74-5918AB63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B121D-8CE6-DE83-C536-F506ACE4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1B12-7B1D-4B9D-8E2C-2FF2CF7E35AC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97ADB-E9CA-98E6-7514-6CC64834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328F-2A40-A9DC-E7E5-09280168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1431-A567-2C8D-3EB3-19FAF650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6B54-0D2F-7AFD-5955-F34968B07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D34-0CA5-51C9-A3BB-EE30FD49C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46D6F-14E1-1544-7063-03FEADBF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CCC5-51FE-44F6-87CB-32DA29727D49}" type="datetime1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7E3C8-3205-A190-F9DA-A21A3729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AEEFD-E1BE-1DAE-4600-EF5E7F1D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C4E9-F659-171B-DAF2-2D2B2D91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B08F5-1FA2-0579-07B1-F69FBAC47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86119-3923-BC60-7C97-99A343B7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FFFF5-E463-420C-FAD3-40268FB2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2AE6C-9F23-6638-DECE-299A51391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82CA1-8B94-04E8-CDA5-D5E65574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324-C7E1-48B3-BC0B-823827FE35EB}" type="datetime1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DAFA3-5B8B-923B-4E13-D8717D1E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CFD58-0582-3C89-10DC-B812522A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790-11F2-79CC-CF15-86B5505E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FF438-6188-7CD2-1537-CEE7A568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7DB2-C1B5-41D4-A6B3-0751C3D633D9}" type="datetime1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FD2B7-15B7-67CE-3DE7-DEBAF595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A55DE-434C-800E-EBCA-C8C40BF4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5DDF5-AB2F-66AF-E01B-DA2AFDF5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10DA-5A27-429F-98DE-85CEC13F1C42}" type="datetime1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793C3-8EED-2AAF-EB8F-56708280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4F763-B794-5046-BC6C-15120477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8FA2-D69E-512A-596B-9DEF855B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0DDD0-3465-3FEF-34ED-0A2AA54F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2A54D-0AAC-F592-36D5-7D58B2EE0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0380-4AC2-5981-3842-20E170ED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CDEC-2BB2-4931-91AA-3E6A3E3BF63C}" type="datetime1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F7E68-D56E-8312-9858-10D59468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06A4E-08AC-086D-2648-B9CC40C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EB24-244E-5D0B-A098-915CCE85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CA9F4-508C-91A3-3B41-91A207B7A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F8C03-6200-27D1-9367-1DE991DB7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AC5B-1C55-6C25-E9E0-13305F44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8CA1-9F25-4B7F-AFE5-4E3B0287F336}" type="datetime1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A75D3-0F99-1935-0AD1-3D748A70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214C0-86D4-95D2-D1CE-779D4A8A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94A1D-FAC2-7388-CC52-5ADD771E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365126"/>
            <a:ext cx="7068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E6808-C766-DADF-0C94-BDAFB2378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926F-6449-038B-5A5C-FE798FF8A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155E5-0A69-4694-ABE6-E7D2C9921D31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D83A-90D4-1537-9CD9-0BF51D941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OATA June 20th,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B322-FD33-43EC-D14A-EADD66C43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4F24-051A-45E6-A59B-4C36CA79E11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Flat Illustration of a Light Bulb Graphic by sijadesain · Creative Fabrica">
            <a:extLst>
              <a:ext uri="{FF2B5EF4-FFF2-40B4-BE49-F238E27FC236}">
                <a16:creationId xmlns:a16="http://schemas.microsoft.com/office/drawing/2014/main" id="{FEF5DAF3-530E-6D0A-BAC6-F005B7400F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r="26774" b="14782"/>
          <a:stretch/>
        </p:blipFill>
        <p:spPr bwMode="auto">
          <a:xfrm>
            <a:off x="443883" y="365126"/>
            <a:ext cx="790114" cy="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Electrical%2002-ID%20Complete%20Review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gedweb.org/oragmechanics/workshop2023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gedweb.org/ORagmechanics/#electricit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749F-480C-6B93-8B93-9C797683D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OATA Electrical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6BFF8-6F24-8EC2-07B4-8D1190AA8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345C0-C3FA-466A-18FA-3B6CE145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02611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83B5-AA58-6E2C-FEA4-CDDF8F58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27BA9-96C6-1ED9-7E13-7E4D0C725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Electricity can kill!  75mA through the body can stop the heart</a:t>
            </a:r>
          </a:p>
          <a:p>
            <a:r>
              <a:rPr lang="en-US" dirty="0"/>
              <a:t>The higher the voltage the greater the danger</a:t>
            </a:r>
          </a:p>
          <a:p>
            <a:r>
              <a:rPr lang="en-US" dirty="0"/>
              <a:t>Arcing can burn</a:t>
            </a:r>
          </a:p>
          <a:p>
            <a:r>
              <a:rPr lang="en-US" dirty="0"/>
              <a:t>Always shut off power before working on a circuit.   Test it! </a:t>
            </a:r>
          </a:p>
          <a:p>
            <a:r>
              <a:rPr lang="en-US" dirty="0"/>
              <a:t>Wire to Code to insure safe wiring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91E3-451A-3CBF-23A2-56707D4B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234952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62C4-5A6E-F89B-7F1C-7AA65461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this picture? </a:t>
            </a:r>
          </a:p>
        </p:txBody>
      </p:sp>
      <p:pic>
        <p:nvPicPr>
          <p:cNvPr id="5" name="Picture 4" descr="A picture containing screenshot, painting, art&#10;&#10;Description automatically generated">
            <a:extLst>
              <a:ext uri="{FF2B5EF4-FFF2-40B4-BE49-F238E27FC236}">
                <a16:creationId xmlns:a16="http://schemas.microsoft.com/office/drawing/2014/main" id="{A5B19191-2D42-88C4-050E-42CD22F54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4" t="17522" r="24108"/>
          <a:stretch/>
        </p:blipFill>
        <p:spPr>
          <a:xfrm rot="10800000">
            <a:off x="981307" y="1635102"/>
            <a:ext cx="6055112" cy="52757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E6BFF-E79C-25E1-F981-1C654276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80937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4204-86CF-B8EC-56DD-2CA166BB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and Material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E88B-2B83-C2D8-C29B-43E74718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any area electrical wiring has its own specialized tools and materials.</a:t>
            </a:r>
          </a:p>
          <a:p>
            <a:r>
              <a:rPr lang="en-US" dirty="0"/>
              <a:t>Part of instruction should be identification using accepted industry names</a:t>
            </a:r>
          </a:p>
          <a:p>
            <a:r>
              <a:rPr lang="en-US" dirty="0"/>
              <a:t>Incorporate ID into lessons and demonstrations</a:t>
            </a:r>
          </a:p>
          <a:p>
            <a:r>
              <a:rPr lang="en-US" dirty="0"/>
              <a:t>Activity</a:t>
            </a:r>
          </a:p>
          <a:p>
            <a:r>
              <a:rPr lang="en-US" dirty="0">
                <a:hlinkClick r:id="rId2" action="ppaction://hlinkpres?slideindex=1&amp;slidetitle="/>
              </a:rPr>
              <a:t>Electrical 02-ID Complete Review.pptx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55466-5DD3-75E6-4830-A5FB12CB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56944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6121-3CEF-1642-8F8E-1E67D85A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B08A-785A-8DD7-ADCD-F18A0BA3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multi-meter functions</a:t>
            </a:r>
          </a:p>
          <a:p>
            <a:pPr lvl="1"/>
            <a:r>
              <a:rPr lang="en-US" dirty="0"/>
              <a:t>Resistance/Continuity</a:t>
            </a:r>
          </a:p>
          <a:p>
            <a:pPr lvl="1"/>
            <a:r>
              <a:rPr lang="en-US" dirty="0"/>
              <a:t>AC Voltage</a:t>
            </a:r>
          </a:p>
          <a:p>
            <a:pPr lvl="1"/>
            <a:r>
              <a:rPr lang="en-US" dirty="0"/>
              <a:t>DC Voltage</a:t>
            </a:r>
          </a:p>
          <a:p>
            <a:r>
              <a:rPr lang="en-US" dirty="0"/>
              <a:t>On-line multi-meter reference</a:t>
            </a:r>
          </a:p>
          <a:p>
            <a:r>
              <a:rPr lang="en-US" dirty="0"/>
              <a:t>On-line key to stations</a:t>
            </a:r>
          </a:p>
          <a:p>
            <a:r>
              <a:rPr lang="en-US" dirty="0"/>
              <a:t>Work in pairs taking turns with the tools.  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885E0-E351-2749-9056-668A3008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230059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7084-04F7-5D14-0BE0-F8B757AE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Wiring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4F7F6-0B9E-1031-5E59-9CBFAEC6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NM with nail on boxes</a:t>
            </a:r>
          </a:p>
          <a:p>
            <a:r>
              <a:rPr lang="en-US" dirty="0"/>
              <a:t>Simple Conduit Boards</a:t>
            </a:r>
          </a:p>
          <a:p>
            <a:r>
              <a:rPr lang="en-US" dirty="0"/>
              <a:t>Complex boards with panels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14AB7-9CBF-BCAD-B337-373CC810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01424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9530-8342-15B4-3904-3693E48E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Boards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B875C5-1287-DCF6-3C8A-324C0415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0" b="24768"/>
          <a:stretch>
            <a:fillRect/>
          </a:stretch>
        </p:blipFill>
        <p:spPr bwMode="auto">
          <a:xfrm>
            <a:off x="330733" y="4532157"/>
            <a:ext cx="7958424" cy="205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ool, wooden, tube&#10;&#10;Description automatically generated">
            <a:extLst>
              <a:ext uri="{FF2B5EF4-FFF2-40B4-BE49-F238E27FC236}">
                <a16:creationId xmlns:a16="http://schemas.microsoft.com/office/drawing/2014/main" id="{3B163F0E-E673-E537-988F-B9AB75AD0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600199" y="2883404"/>
            <a:ext cx="5943600" cy="1398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BD5DF-5559-F8D3-1243-6CAC98EFD4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1" b="27710"/>
          <a:stretch/>
        </p:blipFill>
        <p:spPr bwMode="auto">
          <a:xfrm>
            <a:off x="1600200" y="1643643"/>
            <a:ext cx="5943600" cy="11117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AAFAA-1FFB-3B97-FAF9-B8F84BBF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110576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936D-FB59-ED6C-9496-03FBDED2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Boards</a:t>
            </a:r>
          </a:p>
        </p:txBody>
      </p:sp>
      <p:pic>
        <p:nvPicPr>
          <p:cNvPr id="7" name="Picture 6" descr="A picture containing indoor, text, workbench, box&#10;&#10;Description automatically generated">
            <a:extLst>
              <a:ext uri="{FF2B5EF4-FFF2-40B4-BE49-F238E27FC236}">
                <a16:creationId xmlns:a16="http://schemas.microsoft.com/office/drawing/2014/main" id="{81B43B5E-0A74-4849-78F4-2F4D9CC2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1" b="15122"/>
          <a:stretch/>
        </p:blipFill>
        <p:spPr>
          <a:xfrm>
            <a:off x="294113" y="2230244"/>
            <a:ext cx="5143500" cy="4360127"/>
          </a:xfrm>
          <a:prstGeom prst="rect">
            <a:avLst/>
          </a:prstGeom>
        </p:spPr>
      </p:pic>
      <p:pic>
        <p:nvPicPr>
          <p:cNvPr id="9" name="Picture 8" descr="A picture containing machine, metal&#10;&#10;Description automatically generated">
            <a:extLst>
              <a:ext uri="{FF2B5EF4-FFF2-40B4-BE49-F238E27FC236}">
                <a16:creationId xmlns:a16="http://schemas.microsoft.com/office/drawing/2014/main" id="{AEAFA6F9-6DCB-6FF1-C3B2-7CC50EAEB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 b="22601"/>
          <a:stretch/>
        </p:blipFill>
        <p:spPr>
          <a:xfrm>
            <a:off x="3706387" y="1690689"/>
            <a:ext cx="5143500" cy="4572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A3E47-6F39-BD42-20BA-359F9434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4527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D955-CFEA-5D4C-ED4B-6D9D0AF7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FFB7-6BE2-D9D1-FCCF-91D70DB6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Mike &amp; Lynn</a:t>
            </a:r>
          </a:p>
          <a:p>
            <a:r>
              <a:rPr lang="en-US" dirty="0"/>
              <a:t>Introduce yourself.  Name, School, Ag Mech Teaching experience (classes and years)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2CB33-1D8E-3B62-8BB7-0DD71255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69046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93F-9F0D-0DFE-FB7E-AEBAC48C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365126"/>
            <a:ext cx="706829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E31E-6352-8153-4CC8-DA947DCE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Introductions and Introduction, Safe Practices</a:t>
            </a:r>
          </a:p>
          <a:p>
            <a:r>
              <a:rPr lang="en-US" dirty="0"/>
              <a:t>Tool &amp; Materials ID</a:t>
            </a:r>
          </a:p>
          <a:p>
            <a:r>
              <a:rPr lang="en-US" dirty="0"/>
              <a:t>Basic Circuits</a:t>
            </a:r>
          </a:p>
          <a:p>
            <a:r>
              <a:rPr lang="en-US" dirty="0"/>
              <a:t>Board Building</a:t>
            </a:r>
          </a:p>
          <a:p>
            <a:r>
              <a:rPr lang="en-US" dirty="0"/>
              <a:t>Troubleshooting</a:t>
            </a:r>
          </a:p>
          <a:p>
            <a:r>
              <a:rPr lang="en-US" dirty="0"/>
              <a:t>Wiring Rules NM vs. Conduit</a:t>
            </a:r>
          </a:p>
          <a:p>
            <a:r>
              <a:rPr lang="en-US" dirty="0"/>
              <a:t>Wiring Problems with 3 box Board (Conduit)</a:t>
            </a:r>
          </a:p>
          <a:p>
            <a:r>
              <a:rPr lang="en-US" dirty="0"/>
              <a:t>Panel Wiring, Wire sizing, Circuit Protection</a:t>
            </a:r>
          </a:p>
          <a:p>
            <a:r>
              <a:rPr lang="en-US" dirty="0"/>
              <a:t>Wiring CDE Boards (NM)</a:t>
            </a:r>
          </a:p>
          <a:p>
            <a:r>
              <a:rPr lang="en-US" dirty="0"/>
              <a:t>Planning, Testing Projects, Rubrics, &amp; Grading</a:t>
            </a:r>
          </a:p>
          <a:p>
            <a:r>
              <a:rPr lang="en-US" dirty="0"/>
              <a:t>Wrap Up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A01B-0048-C000-320A-99953E1D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140891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C6AD-D84C-CB00-23DC-E423EAA8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6F72-46F8-536C-0B21-F3159324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 on – practice skills</a:t>
            </a:r>
          </a:p>
          <a:p>
            <a:r>
              <a:rPr lang="en-US" dirty="0"/>
              <a:t>Teaching ideas (methods)</a:t>
            </a:r>
          </a:p>
          <a:p>
            <a:r>
              <a:rPr lang="en-US" dirty="0"/>
              <a:t>Provide resources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D41FD-F9E9-5066-1EA0-7D784B9A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346035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FAC1-50C6-D13B-B756-0811DE96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7F28-B0FE-1521-4129-770A7D48C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in residential and commercial wiring (AC)</a:t>
            </a:r>
          </a:p>
          <a:p>
            <a:pPr lvl="1"/>
            <a:r>
              <a:rPr lang="en-US" dirty="0"/>
              <a:t>Homes</a:t>
            </a:r>
          </a:p>
          <a:p>
            <a:pPr lvl="1"/>
            <a:r>
              <a:rPr lang="en-US" dirty="0"/>
              <a:t>Irrigation</a:t>
            </a:r>
          </a:p>
          <a:p>
            <a:r>
              <a:rPr lang="en-US" dirty="0"/>
              <a:t>Used in mobile equipment (DC)</a:t>
            </a:r>
          </a:p>
          <a:p>
            <a:r>
              <a:rPr lang="en-US" dirty="0"/>
              <a:t>Many agricultural jobs require some electrical knowledge</a:t>
            </a:r>
          </a:p>
          <a:p>
            <a:r>
              <a:rPr lang="en-US" dirty="0"/>
              <a:t>Can be taught without a shop!</a:t>
            </a:r>
          </a:p>
          <a:p>
            <a:r>
              <a:rPr lang="en-US" dirty="0"/>
              <a:t>Require high level thinking</a:t>
            </a:r>
          </a:p>
          <a:p>
            <a:r>
              <a:rPr lang="en-US" dirty="0"/>
              <a:t>Addressed in many AFNRS standards</a:t>
            </a:r>
          </a:p>
          <a:p>
            <a:r>
              <a:rPr lang="en-US" dirty="0"/>
              <a:t>Part of the Oregon and National Ag Mechanics CDE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73527-A0E4-FCED-B745-449D19B6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107379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08E5-CF99-EAE6-72BB-5DBFA33B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365126"/>
            <a:ext cx="7068290" cy="1325563"/>
          </a:xfrm>
        </p:spPr>
        <p:txBody>
          <a:bodyPr/>
          <a:lstStyle/>
          <a:p>
            <a:r>
              <a:rPr lang="en-US" dirty="0"/>
              <a:t>Class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27A1-73B2-B701-F1EE-08E81EDF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Handouts (binder)</a:t>
            </a:r>
          </a:p>
          <a:p>
            <a:pPr lvl="1"/>
            <a:r>
              <a:rPr lang="en-US" dirty="0"/>
              <a:t>Agenda</a:t>
            </a:r>
          </a:p>
          <a:p>
            <a:pPr lvl="1"/>
            <a:r>
              <a:rPr lang="en-US" dirty="0"/>
              <a:t>Oregon FFA Electricity Unit</a:t>
            </a:r>
          </a:p>
          <a:p>
            <a:pPr lvl="1"/>
            <a:r>
              <a:rPr lang="en-US" dirty="0"/>
              <a:t>Tool and Materials ID Answer Sheet</a:t>
            </a:r>
          </a:p>
          <a:p>
            <a:pPr lvl="1"/>
            <a:r>
              <a:rPr lang="en-US" dirty="0"/>
              <a:t>Common Electrical Circuits Worksheet</a:t>
            </a:r>
          </a:p>
          <a:p>
            <a:pPr lvl="1"/>
            <a:r>
              <a:rPr lang="en-US" dirty="0"/>
              <a:t>Electrical Board with Conduit and Projects</a:t>
            </a:r>
          </a:p>
          <a:p>
            <a:pPr lvl="1"/>
            <a:r>
              <a:rPr lang="en-US" dirty="0"/>
              <a:t>OATA Electrical Troubleshooting Activities</a:t>
            </a:r>
          </a:p>
          <a:p>
            <a:pPr lvl="1"/>
            <a:r>
              <a:rPr lang="en-US" dirty="0"/>
              <a:t>Electrical Board with Conduit and Projects</a:t>
            </a:r>
          </a:p>
          <a:p>
            <a:pPr lvl="1"/>
            <a:r>
              <a:rPr lang="en-US" dirty="0"/>
              <a:t>Oregon Ag Mechanics CDE Project Panel</a:t>
            </a:r>
          </a:p>
          <a:p>
            <a:r>
              <a:rPr lang="en-US" dirty="0"/>
              <a:t>Additional resources including all PPT</a:t>
            </a:r>
          </a:p>
          <a:p>
            <a:pPr lvl="1"/>
            <a:r>
              <a:rPr lang="en-US" dirty="0">
                <a:hlinkClick r:id="rId2"/>
              </a:rPr>
              <a:t>http://agedweb.org/oragmechanics/workshop2023.htm</a:t>
            </a:r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AB99-642D-FAF0-1985-997D9F51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155128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B443-C579-2BC1-CD83-6326A462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D91E-DA92-41AD-8757-38DC4885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4 shop teachers</a:t>
            </a:r>
          </a:p>
          <a:p>
            <a:r>
              <a:rPr lang="en-US" dirty="0">
                <a:hlinkClick r:id="rId2"/>
              </a:rPr>
              <a:t>FFA Electricity Curriculum</a:t>
            </a:r>
            <a:r>
              <a:rPr lang="en-US" dirty="0"/>
              <a:t> </a:t>
            </a:r>
          </a:p>
          <a:p>
            <a:r>
              <a:rPr lang="en-US" dirty="0"/>
              <a:t>PPT, Worksheets, assessments, videos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CF762-9C3A-DC1F-3AC1-4D29DD37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247787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D333-95DF-361D-05C1-7769D930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C5B5-F1CE-7FC9-E744-7E429B20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Electricity is a bit different that other skill areas like woodworking and welding</a:t>
            </a:r>
          </a:p>
          <a:p>
            <a:r>
              <a:rPr lang="en-US" dirty="0"/>
              <a:t>Wiring is rules based</a:t>
            </a:r>
          </a:p>
          <a:p>
            <a:r>
              <a:rPr lang="en-US" dirty="0"/>
              <a:t>Measuring is minimal</a:t>
            </a:r>
          </a:p>
          <a:p>
            <a:r>
              <a:rPr lang="en-US" dirty="0"/>
              <a:t>Requires more higher-level thinking</a:t>
            </a:r>
          </a:p>
          <a:p>
            <a:r>
              <a:rPr lang="en-US" dirty="0"/>
              <a:t>Troubleshooting requires knowledge and problem-solving skills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E50E7-957B-5FED-4608-8C740508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159182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04BE-6286-78AA-0D67-A1945A22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C125-8932-4DBE-BB0E-BD7B6D0F3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– electricity flowing through a wire (Amps)</a:t>
            </a:r>
          </a:p>
          <a:p>
            <a:r>
              <a:rPr lang="en-US" dirty="0"/>
              <a:t>Ground wire that is literally connected to the earth.   This is a safety path and carries no current</a:t>
            </a:r>
          </a:p>
          <a:p>
            <a:r>
              <a:rPr lang="en-US" dirty="0"/>
              <a:t>Hot wire is connected to the power source</a:t>
            </a:r>
          </a:p>
          <a:p>
            <a:r>
              <a:rPr lang="en-US" dirty="0"/>
              <a:t>Neutral wire is connected to ground and carries current</a:t>
            </a:r>
          </a:p>
          <a:p>
            <a:r>
              <a:rPr lang="en-US" dirty="0"/>
              <a:t>Conductor – wire</a:t>
            </a:r>
          </a:p>
          <a:p>
            <a:r>
              <a:rPr lang="en-US" dirty="0"/>
              <a:t>Device – generic term for things connected to power such as outlets, lamps, 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B73D-1E62-36C5-6E7F-B052D72A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OATA June 20th, 2023</a:t>
            </a:r>
          </a:p>
        </p:txBody>
      </p:sp>
    </p:spTree>
    <p:extLst>
      <p:ext uri="{BB962C8B-B14F-4D97-AF65-F5344CB8AC3E}">
        <p14:creationId xmlns:p14="http://schemas.microsoft.com/office/powerpoint/2010/main" val="296737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539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OATA Electrical Workshop</vt:lpstr>
      <vt:lpstr>Welcome &amp; Introductions</vt:lpstr>
      <vt:lpstr>Agenda</vt:lpstr>
      <vt:lpstr>Workshop Goals</vt:lpstr>
      <vt:lpstr>Electrical Skills</vt:lpstr>
      <vt:lpstr>Class Materials</vt:lpstr>
      <vt:lpstr>FFA Curriculum</vt:lpstr>
      <vt:lpstr>Electrical Skills</vt:lpstr>
      <vt:lpstr>Terms</vt:lpstr>
      <vt:lpstr>Safety</vt:lpstr>
      <vt:lpstr>What’s wrong with this picture? </vt:lpstr>
      <vt:lpstr>Tool and Material ID</vt:lpstr>
      <vt:lpstr>Troubleshooting</vt:lpstr>
      <vt:lpstr>Wiring Boards</vt:lpstr>
      <vt:lpstr>Simple Boards</vt:lpstr>
      <vt:lpstr>Complex Boards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OATA Electrical Workshop</dc:title>
  <dc:creator>Michael Spiess</dc:creator>
  <cp:lastModifiedBy>Michael Spiess</cp:lastModifiedBy>
  <cp:revision>11</cp:revision>
  <dcterms:created xsi:type="dcterms:W3CDTF">2023-05-26T12:24:34Z</dcterms:created>
  <dcterms:modified xsi:type="dcterms:W3CDTF">2023-06-20T13:54:12Z</dcterms:modified>
</cp:coreProperties>
</file>