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4" r:id="rId7"/>
    <p:sldId id="263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8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00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94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41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96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02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79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197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0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595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FC10B-FCE5-4D75-9A0F-37B36D328DBD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B8F5F-E113-4C59-9B58-0C52186C9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05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Sheet Metal Box</a:t>
            </a:r>
            <a:endParaRPr lang="en-US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86200"/>
            <a:ext cx="81534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CATA Skills Workshop – June 23, 2011</a:t>
            </a: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Dick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Piersma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Mike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Spiess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1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52400" y="457200"/>
            <a:ext cx="480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Typically you make your safety bends first.  These bends will be 180° so the edge will be flat, but without a sharp edge.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61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753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066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158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81000" y="228600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Next you will make the bends to begin shaping the box.  In most cases, make the longest bends first.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2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676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812800" y="888999"/>
            <a:ext cx="6807200" cy="5105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410200" y="457200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Side view showing approximate 90° bends.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9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324600" y="335340"/>
            <a:ext cx="2590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Top view showing how to set the “fingers” to make the box bends.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19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6200" y="4538008"/>
            <a:ext cx="320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Bends complete.  Options here can be to have the tabs on the outside as shown here, or on the inside.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25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1524000"/>
            <a:ext cx="2286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After making the bends on the pan break, use a ball peen hammer to “gently” hammer the corners so that the tabs are tighter and that the box is square.  You are now ready to fasten the corners.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21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153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657600" y="1553696"/>
            <a:ext cx="464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Begin by establishing a “working edge” that you will make the majority of your measurements from.  Here we chose the bottom edge.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11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990600" y="12954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Here we added a “center line” that can be used to measure from if an edge is not square with your “working edge”.  Make sure the “center line” is perpendicular to the “working edge”.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81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slide shows the cut-out of the project along with the tools needed to complete the task.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99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33800" y="152400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Once the project is cutout, flatten the raised edges and then smooth with a file.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01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52400" y="762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Flattening usually is needed in the corners where your cuts meet from 2 directions.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40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52400" y="-76200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Make sure you smooth all edges, and from both sides.  Carefully touch the edges to check for smoothness.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22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00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6200" y="2514600"/>
            <a:ext cx="2286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Now the project is ready to bend.  Mark each line as to the angle it will be bent (for reference).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50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316</Words>
  <Application>Microsoft Office PowerPoint</Application>
  <PresentationFormat>On-screen Show (4:3)</PresentationFormat>
  <Paragraphs>17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Sheet Metal 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Sheet Metal Box</dc:title>
  <dc:creator>Dick Piersma</dc:creator>
  <cp:lastModifiedBy>Dick Piersma</cp:lastModifiedBy>
  <cp:revision>8</cp:revision>
  <dcterms:created xsi:type="dcterms:W3CDTF">2011-06-20T21:39:03Z</dcterms:created>
  <dcterms:modified xsi:type="dcterms:W3CDTF">2011-06-23T16:00:45Z</dcterms:modified>
</cp:coreProperties>
</file>